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инициатива, оказывающие существенное влияние на репутацию Росатома на международном рынке.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или условиях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деятельность Росатома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международном рынке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696560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18193"/>
            <a:ext cx="4006907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укрепление международного авторитета Росатома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ЦЕЛЕЙ ПРИ ОГРАНИЧЕННЫХ РЕСУРСАХ ИЛИ УСЛОВИЯХ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607163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ВЛИЯНИЯ НА МЕЖДУНАРОДНУЮ ДЕЯТЕЛЬНОСТЬ РОСАТОМА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КОНКУРЕНТНОГО ПРЕИМУЩЕСТВА НА МЕЖДУНАРОДНОМ РЫНКЕ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134332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целей при ограниченных ресурсах или условиях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другого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влияния на международную деятельность Росатома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результата на бизнес-процессы.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конкурентного преимущества на международном рынке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Сравнение с аналогом, в чем заключаются количественные и качественные преимущества проекта. 
По каким показателям и характеристикам проект превосходит конкурентов.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53688</TotalTime>
  <Words>1918</Words>
  <Application>Microsoft Office PowerPoint</Application>
  <PresentationFormat>Произвольный</PresentationFormat>
  <Paragraphs>224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3400</cp:revision>
  <cp:lastPrinted>2025-02-03T14:56:44Z</cp:lastPrinted>
  <dcterms:created xsi:type="dcterms:W3CDTF">2019-09-24T12:37:05Z</dcterms:created>
  <dcterms:modified xsi:type="dcterms:W3CDTF">2026-02-12T12:43:06Z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